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93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Number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785918" y="1000108"/>
            <a:ext cx="128588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571868" y="642918"/>
            <a:ext cx="1000132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42910" y="571480"/>
            <a:ext cx="78581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42844" y="0"/>
            <a:ext cx="85725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Simon invested his money in an account that increased by 3.5% every year for 4 years.  At the end of the 4 years there was £9753.95 in the account. How did Simon originally invest?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14282" y="3071810"/>
            <a:ext cx="89297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Final amount = Original amount x ( 1 + rate of interest)</a:t>
            </a:r>
            <a:r>
              <a:rPr lang="en-GB" sz="2600" baseline="30000" dirty="0" smtClean="0">
                <a:latin typeface="Berlin Sans FB" pitchFamily="34" charset="0"/>
              </a:rPr>
              <a:t>no. of years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500034" y="1928802"/>
            <a:ext cx="8072494" cy="892552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solidFill>
                  <a:srgbClr val="000000"/>
                </a:solidFill>
                <a:latin typeface="Berlin Sans FB" pitchFamily="34" charset="0"/>
              </a:rPr>
              <a:t>Consider how compound interest and the final amount is calculated.</a:t>
            </a:r>
            <a:endParaRPr lang="en-GB" sz="2600" dirty="0">
              <a:latin typeface="Berlin Sans FB" pitchFamily="34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571472" y="3786190"/>
            <a:ext cx="7786742" cy="892552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solidFill>
                  <a:srgbClr val="000000"/>
                </a:solidFill>
                <a:latin typeface="Berlin Sans FB" pitchFamily="34" charset="0"/>
              </a:rPr>
              <a:t>Substitute the values given in the question into the formula.</a:t>
            </a:r>
            <a:endParaRPr lang="en-GB" sz="26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642910" y="5000636"/>
            <a:ext cx="89297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£9753.95  = Original amount x ( 1 + 0.035)</a:t>
            </a:r>
            <a:r>
              <a:rPr lang="en-GB" sz="2600" baseline="30000" dirty="0" smtClean="0">
                <a:latin typeface="Berlin Sans FB" pitchFamily="34" charset="0"/>
              </a:rPr>
              <a:t>4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642910" y="5786454"/>
            <a:ext cx="89297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£9753.95  = Original amount x ( 1.035)</a:t>
            </a:r>
            <a:r>
              <a:rPr lang="en-GB" sz="2600" baseline="30000" dirty="0" smtClean="0">
                <a:latin typeface="Berlin Sans FB" pitchFamily="34" charset="0"/>
              </a:rPr>
              <a:t>4 </a:t>
            </a:r>
            <a:endParaRPr lang="en-GB" sz="2600" baseline="300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2" grpId="0" animBg="1"/>
      <p:bldP spid="18" grpId="0"/>
      <p:bldP spid="23" grpId="0" animBg="1"/>
      <p:bldP spid="26" grpId="0" animBg="1"/>
      <p:bldP spid="17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42910" y="285728"/>
            <a:ext cx="7786742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Rearrange this equation so that the original amount is the subject of the formula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642910" y="1928802"/>
            <a:ext cx="8929718" cy="115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u="sng" dirty="0" smtClean="0">
                <a:latin typeface="Berlin Sans FB" pitchFamily="34" charset="0"/>
              </a:rPr>
              <a:t>£9753.95 </a:t>
            </a:r>
            <a:r>
              <a:rPr lang="en-GB" sz="2600" dirty="0" smtClean="0">
                <a:latin typeface="Berlin Sans FB" pitchFamily="34" charset="0"/>
              </a:rPr>
              <a:t> = </a:t>
            </a:r>
            <a:r>
              <a:rPr lang="en-GB" sz="2600" u="sng" dirty="0" smtClean="0">
                <a:latin typeface="Berlin Sans FB" pitchFamily="34" charset="0"/>
              </a:rPr>
              <a:t>Original amount x ( 1.035)</a:t>
            </a:r>
            <a:r>
              <a:rPr lang="en-GB" sz="2600" u="sng" baseline="30000" dirty="0" smtClean="0"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( 1.035)</a:t>
            </a:r>
            <a:r>
              <a:rPr lang="en-GB" sz="2600" baseline="30000" dirty="0" smtClean="0">
                <a:latin typeface="Berlin Sans FB" pitchFamily="34" charset="0"/>
              </a:rPr>
              <a:t>4		</a:t>
            </a:r>
            <a:r>
              <a:rPr lang="en-GB" sz="2600" dirty="0" smtClean="0">
                <a:latin typeface="Berlin Sans FB" pitchFamily="34" charset="0"/>
              </a:rPr>
              <a:t> ( 1.035)</a:t>
            </a:r>
            <a:r>
              <a:rPr lang="en-GB" sz="2600" baseline="30000" dirty="0" smtClean="0"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714348" y="3214686"/>
            <a:ext cx="8929718" cy="115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u="sng" dirty="0" smtClean="0">
                <a:latin typeface="Berlin Sans FB" pitchFamily="34" charset="0"/>
              </a:rPr>
              <a:t>£9753.95 </a:t>
            </a:r>
            <a:r>
              <a:rPr lang="en-GB" sz="2600" dirty="0" smtClean="0">
                <a:latin typeface="Berlin Sans FB" pitchFamily="34" charset="0"/>
              </a:rPr>
              <a:t> = Original amount</a:t>
            </a:r>
            <a:endParaRPr lang="en-GB" sz="26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 smtClean="0">
                <a:latin typeface="Berlin Sans FB" pitchFamily="34" charset="0"/>
              </a:rPr>
              <a:t>( 1.035)</a:t>
            </a:r>
            <a:r>
              <a:rPr lang="en-GB" sz="2600" baseline="30000" dirty="0" smtClean="0">
                <a:latin typeface="Berlin Sans FB" pitchFamily="34" charset="0"/>
              </a:rPr>
              <a:t>4	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85786" y="4357694"/>
            <a:ext cx="8929718" cy="102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="1" dirty="0" smtClean="0">
                <a:latin typeface="Berlin Sans FB" pitchFamily="34" charset="0"/>
              </a:rPr>
              <a:t>£8500 </a:t>
            </a:r>
            <a:r>
              <a:rPr lang="en-GB" sz="2600" dirty="0" smtClean="0">
                <a:latin typeface="Berlin Sans FB" pitchFamily="34" charset="0"/>
              </a:rPr>
              <a:t>= Original amount</a:t>
            </a:r>
            <a:endParaRPr lang="en-GB" sz="26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	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600" baseline="30000" dirty="0" smtClean="0">
                <a:latin typeface="Berlin Sans FB" pitchFamily="34" charset="0"/>
              </a:rPr>
              <a:t> </a:t>
            </a:r>
            <a:endParaRPr lang="en-GB" sz="2600" baseline="300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375</TotalTime>
  <Words>137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44</cp:revision>
  <dcterms:created xsi:type="dcterms:W3CDTF">2011-02-03T11:08:00Z</dcterms:created>
  <dcterms:modified xsi:type="dcterms:W3CDTF">2011-05-27T16:13:27Z</dcterms:modified>
</cp:coreProperties>
</file>